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type="screen4x3" cy="6858000" cx="9144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tableStyles" Target="tableStyle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2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43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44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45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zh-CN" lang="en-US" smtClean="0"/>
              <a:t>Click to edit Master subtitle style</a:t>
            </a:r>
            <a:endParaRPr dirty="0" lang="en-US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/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9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0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25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6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8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36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3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3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altLang="zh-CN" lang="en-US" smtClean="0"/>
              <a:t>Click icon to add picture</a:t>
            </a:r>
            <a:endParaRPr dirty="0" lang="en-US"/>
          </a:p>
        </p:txBody>
      </p:sp>
      <p:sp>
        <p:nvSpPr>
          <p:cNvPr id="104860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0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7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7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7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7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7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7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7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7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7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7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66786" y="0"/>
            <a:ext cx="9010427" cy="6858000"/>
          </a:xfrm>
          <a:prstGeom prst="rect"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19987" y="0"/>
            <a:ext cx="5104026" cy="6857999"/>
          </a:xfrm>
          <a:prstGeom prst="rect"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01108" y="0"/>
            <a:ext cx="5141784" cy="6857999"/>
          </a:xfrm>
          <a:prstGeom prst="rect"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996593" y="0"/>
            <a:ext cx="5150813" cy="6858000"/>
          </a:xfrm>
          <a:prstGeom prst="rect"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4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01108" y="0"/>
            <a:ext cx="5141784" cy="6857999"/>
          </a:xfrm>
          <a:prstGeom prst="rect"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08831" y="0"/>
            <a:ext cx="5126337" cy="6857999"/>
          </a:xfrm>
          <a:prstGeom prst="rect"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856006" y="0"/>
            <a:ext cx="5431988" cy="6858000"/>
          </a:xfrm>
          <a:prstGeom prst="rect"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7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854180" y="0"/>
            <a:ext cx="5435640" cy="6858000"/>
          </a:xfrm>
          <a:prstGeom prst="rect"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8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767405" y="0"/>
            <a:ext cx="5609190" cy="6857999"/>
          </a:xfrm>
          <a:prstGeom prst="rect"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9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38808" y="0"/>
            <a:ext cx="5066383" cy="6858000"/>
          </a:xfrm>
          <a:prstGeom prst="rect"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0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806066" y="0"/>
            <a:ext cx="5531867" cy="6858000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01108" y="0"/>
            <a:ext cx="5141784" cy="6857999"/>
          </a:xfrm>
          <a:prstGeom prst="rect"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1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58496" y="0"/>
            <a:ext cx="5027008" cy="6858000"/>
          </a:xfrm>
          <a:prstGeom prst="rect"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999391" y="0"/>
            <a:ext cx="5145218" cy="6858000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137659" y="0"/>
            <a:ext cx="4868682" cy="6858000"/>
          </a:xfrm>
          <a:prstGeom prst="rect"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974220" y="0"/>
            <a:ext cx="5195560" cy="6857999"/>
          </a:xfrm>
          <a:prstGeom prst="rect"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07973" y="0"/>
            <a:ext cx="5128054" cy="6857999"/>
          </a:xfrm>
          <a:prstGeom prst="rect"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01108" y="0"/>
            <a:ext cx="5141784" cy="6857999"/>
          </a:xfrm>
          <a:prstGeom prst="rect"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15274" y="0"/>
            <a:ext cx="5113451" cy="6857999"/>
          </a:xfrm>
          <a:prstGeom prst="rect"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001108" y="0"/>
            <a:ext cx="5141784" cy="6857999"/>
          </a:xfrm>
          <a:prstGeom prst="rect"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Office</Application>
  <ScaleCrop>0</ScaleCrop>
  <LinksUpToDate>0</LinksUpToDate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Redmi Note 5 Pro</dc:creator>
  <dcterms:created xsi:type="dcterms:W3CDTF">2015-05-11T22:30:45Z</dcterms:created>
  <dcterms:modified xsi:type="dcterms:W3CDTF">2019-05-04T16:29:37Z</dcterms:modified>
</cp:coreProperties>
</file>